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9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9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346" r:id="rId162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162" Type="http://schemas.openxmlformats.org/officeDocument/2006/relationships/slide" Target="slides/slide91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34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9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4" name="Shape 4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5" name="Google Shape;4555;g33c5e4031bd_0_48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6" name="Google Shape;4556;g33c5e4031bd_0_48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7" name="Google Shape;4557;g33c5e4031bd_0_48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endParaRPr b="0" i="0" sz="1200" u="none" cap="none" strike="noStrike"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134.jpg"/><Relationship Id="rId4" Type="http://schemas.openxmlformats.org/officeDocument/2006/relationships/hyperlink" Target="http://ppt/slides/slide3.xml" TargetMode="External"/><Relationship Id="rId5" Type="http://schemas.openxmlformats.org/officeDocument/2006/relationships/hyperlink" Target="http://ppt/slides/slide5.xml" TargetMode="External"/><Relationship Id="rId6" Type="http://schemas.openxmlformats.org/officeDocument/2006/relationships/hyperlink" Target="http://ppt/slides/slide6.xml" TargetMode="External"/><Relationship Id="rId7" Type="http://schemas.openxmlformats.org/officeDocument/2006/relationships/hyperlink" Target="http://ppt/slides/slide10.xml" TargetMode="External"/><Relationship Id="rId8" Type="http://schemas.openxmlformats.org/officeDocument/2006/relationships/hyperlink" Target="http://ppt/slides/slide11.xml" TargetMode="External"/><Relationship Id="rId9" Type="http://schemas.openxmlformats.org/officeDocument/2006/relationships/hyperlink" Target="http://ppt/slides/slide14.xml" TargetMode="External"/><Relationship Id="rId10" Type="http://schemas.openxmlformats.org/officeDocument/2006/relationships/hyperlink" Target="http://ppt/slides/slide17.xml" TargetMode="External"/><Relationship Id="rId11" Type="http://schemas.openxmlformats.org/officeDocument/2006/relationships/hyperlink" Target="http://ppt/slides/slide21.xml" TargetMode="External"/><Relationship Id="rId12" Type="http://schemas.openxmlformats.org/officeDocument/2006/relationships/hyperlink" Target="http://ppt/slides/slide22.xml" TargetMode="External"/><Relationship Id="rId13" Type="http://schemas.openxmlformats.org/officeDocument/2006/relationships/hyperlink" Target="http://ppt/slides/slide24.xml" TargetMode="External"/></Relationships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58" name="Shape 4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9" name="Google Shape;4559;p659"/>
          <p:cNvSpPr txBox="1"/>
          <p:nvPr>
            <p:ph type="title"/>
          </p:nvPr>
        </p:nvSpPr>
        <p:spPr>
          <a:xfrm>
            <a:off x="457200" y="1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r>
              <a:rPr b="0" i="0" lang="zh-CN" sz="4000" u="sng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INDEX</a:t>
            </a:r>
            <a:endParaRPr b="0" i="0" sz="44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0" name="Google Shape;4560;p659"/>
          <p:cNvSpPr txBox="1"/>
          <p:nvPr>
            <p:ph idx="1" type="body"/>
          </p:nvPr>
        </p:nvSpPr>
        <p:spPr>
          <a:xfrm>
            <a:off x="323529" y="465516"/>
            <a:ext cx="83991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Calibri"/>
              <a:buChar char="■"/>
            </a:pPr>
            <a:r>
              <a:rPr b="0" i="0" lang="zh-CN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Microsoft Access- An Overview</a:t>
            </a:r>
            <a:r>
              <a:rPr b="0" i="0" lang="zh-C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2</a:t>
            </a:r>
            <a:endParaRPr b="0" i="0" sz="28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Calibri"/>
              <a:buChar char="■"/>
            </a:pPr>
            <a:r>
              <a:rPr b="0" i="0" lang="zh-CN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Datasheet view</a:t>
            </a:r>
            <a:r>
              <a:rPr b="0" i="0" lang="zh-C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4</a:t>
            </a:r>
            <a:endParaRPr b="0" i="0" sz="28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2" marL="1143000" marR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Calibri"/>
              <a:buChar char="■"/>
            </a:pPr>
            <a:r>
              <a:rPr b="0" i="0" lang="zh-CN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Create a Table in Datasheet View</a:t>
            </a:r>
            <a:r>
              <a:rPr b="0" i="0" lang="zh-CN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</a:t>
            </a:r>
            <a:r>
              <a:rPr b="0" i="0" lang="zh-CN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0" i="0" sz="20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Calibri"/>
              <a:buChar char="■"/>
            </a:pPr>
            <a:r>
              <a:rPr b="0" i="0" lang="zh-CN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Design view</a:t>
            </a:r>
            <a:r>
              <a:rPr b="0" i="0" lang="zh-C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      9  </a:t>
            </a:r>
            <a:endParaRPr b="0" i="0" sz="28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2" marL="1143000" marR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Calibri"/>
              <a:buChar char="■"/>
            </a:pPr>
            <a:r>
              <a:rPr b="0" i="0" lang="zh-CN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Create a table in Design View</a:t>
            </a:r>
            <a:r>
              <a:rPr b="0" i="0" lang="zh-CN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</a:t>
            </a:r>
            <a:r>
              <a:rPr b="0" i="0" lang="zh-CN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endParaRPr b="0" i="0" sz="20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Calibri"/>
              <a:buChar char="■"/>
            </a:pPr>
            <a:r>
              <a:rPr b="0" i="0" lang="zh-CN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Table and field properties</a:t>
            </a:r>
            <a:r>
              <a:rPr b="0" i="0" lang="zh-C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13</a:t>
            </a:r>
            <a:endParaRPr b="0" i="0" sz="28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Calibri"/>
              <a:buChar char="■"/>
            </a:pPr>
            <a:r>
              <a:rPr b="0" i="0" lang="zh-CN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0"/>
              </a:rPr>
              <a:t>Sort and filter group</a:t>
            </a:r>
            <a:r>
              <a:rPr b="0" i="0" lang="zh-C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16</a:t>
            </a:r>
            <a:endParaRPr b="0" i="0" sz="28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Calibri"/>
              <a:buChar char="■"/>
            </a:pPr>
            <a:r>
              <a:rPr b="0" i="0" lang="zh-CN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1"/>
              </a:rPr>
              <a:t>External data tab</a:t>
            </a:r>
            <a:r>
              <a:rPr b="0" i="0" lang="zh-C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20</a:t>
            </a:r>
            <a:endParaRPr b="0" i="0" sz="28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Calibri"/>
              <a:buChar char="■"/>
            </a:pPr>
            <a:r>
              <a:rPr b="0" i="0" lang="zh-CN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2"/>
              </a:rPr>
              <a:t>Import option</a:t>
            </a:r>
            <a:r>
              <a:rPr b="0" i="0" lang="zh-C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21</a:t>
            </a:r>
            <a:endParaRPr b="0" i="0" sz="28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Calibri"/>
              <a:buChar char="■"/>
            </a:pPr>
            <a:r>
              <a:rPr b="0" i="0" lang="zh-CN" sz="2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3"/>
              </a:rPr>
              <a:t>Export option</a:t>
            </a:r>
            <a:r>
              <a:rPr b="0" i="0" lang="zh-C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 23</a:t>
            </a:r>
            <a:endParaRPr b="0" i="0" sz="28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1600" lvl="2" marL="1143000" marR="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6" marL="2971800" marR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2400" lvl="2" marL="1143000" marR="0" rtl="0" algn="l">
              <a:spcBef>
                <a:spcPts val="2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2" marL="1143000" marR="0" rtl="0" algn="l"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2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1" name="Google Shape;4561;p659"/>
          <p:cNvSpPr txBox="1"/>
          <p:nvPr>
            <p:ph idx="11" type="ftr"/>
          </p:nvPr>
        </p:nvSpPr>
        <p:spPr>
          <a:xfrm>
            <a:off x="2590800" y="3575448"/>
            <a:ext cx="39624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C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push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0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0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